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91" r:id="rId23"/>
    <p:sldId id="278" r:id="rId24"/>
    <p:sldId id="29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6CFD34-63E7-44E6-BBEF-3ADAB24EA531}" type="datetimeFigureOut">
              <a:rPr lang="ru-RU" smtClean="0"/>
              <a:pPr/>
              <a:t>25.05.2018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C827A2-B961-4853-BA4B-0998EECD039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851648" cy="2651720"/>
          </a:xfrm>
        </p:spPr>
        <p:txBody>
          <a:bodyPr>
            <a:noAutofit/>
          </a:bodyPr>
          <a:lstStyle/>
          <a:p>
            <a:pPr algn="ctr"/>
            <a:r>
              <a:rPr lang="ru-RU" sz="4400" i="1" dirty="0" smtClean="0"/>
              <a:t>Отчет о деятельности волонтерского отряда </a:t>
            </a:r>
            <a:br>
              <a:rPr lang="ru-RU" sz="4400" i="1" dirty="0" smtClean="0"/>
            </a:br>
            <a:r>
              <a:rPr lang="ru-RU" sz="4400" i="1" dirty="0" smtClean="0"/>
              <a:t>«Рука помощи» </a:t>
            </a:r>
            <a:br>
              <a:rPr lang="ru-RU" sz="4400" i="1" dirty="0" smtClean="0"/>
            </a:br>
            <a:r>
              <a:rPr lang="ru-RU" sz="4400" i="1" dirty="0" smtClean="0"/>
              <a:t>за 2017-2018 учебный год</a:t>
            </a:r>
            <a:endParaRPr lang="ru-RU" sz="44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388424" cy="14401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Федеральное государственное бюджетное образовательное учреждение  высшего образования </a:t>
            </a:r>
          </a:p>
          <a:p>
            <a:pPr algn="ctr"/>
            <a:r>
              <a:rPr lang="ru-RU" sz="2400" dirty="0" smtClean="0"/>
              <a:t>Читинская государственная медицинская академия МЗ РФ</a:t>
            </a:r>
            <a:endParaRPr lang="ru-RU" sz="2400" dirty="0"/>
          </a:p>
        </p:txBody>
      </p:sp>
      <p:pic>
        <p:nvPicPr>
          <p:cNvPr id="1026" name="Picture 2" descr="C:\Users\User\Desktop\MY\эмбле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4509120"/>
            <a:ext cx="216798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Рука помощи\ysW2ADQhZ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522620"/>
            <a:ext cx="4663037" cy="2040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leX4D5LPhgg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G_mZYMF1MQ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F566NzDVxx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8V8npuMhJJ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4389120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декабря 2017 год – игра-викторина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«Все, что ТЫ должен знать о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ВИЧе\СПИДе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воспитанников ЦПДОПР им. В.Н. </a:t>
            </a:r>
            <a:r>
              <a:rPr lang="ru-RU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C:\Users\Настя\Desktop\H3IsOvePhX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92896"/>
            <a:ext cx="633670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pRCL0lm6Y8A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609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C:\Users\Настя\Desktop\VufQkLGsJK4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84984"/>
            <a:ext cx="5364088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:\Users\Настя\Desktop\PmygiSsGQPk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Декабрь  - организация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«Почты Деда Мороза и Снегурочки»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ребят из ЦПДОПР им. В.Н.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User\Desktop\Рука помощи\ВИЧСПИД\DSC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476531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User\Desktop\Рука помощи\ВИЧСПИД\DSC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3264" y="3573016"/>
            <a:ext cx="4940735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/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декабря 2017 год –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«Урок гигиены полости рта»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маленьких пациентов ГУЗ «Краевой онкологический диспансер».</a:t>
            </a:r>
          </a:p>
          <a:p>
            <a:endParaRPr lang="ru-RU" dirty="0"/>
          </a:p>
        </p:txBody>
      </p:sp>
      <p:pic>
        <p:nvPicPr>
          <p:cNvPr id="4" name="Рисунок 3" descr="C:\Users\Настя\Desktop\Xmm3_ONsge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20888"/>
            <a:ext cx="676875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:\Users\Настя\Desktop\gh7OztDF7U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866360"/>
          </a:xfrm>
        </p:spPr>
        <p:txBody>
          <a:bodyPr/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«Рука помощи»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Состав отряда:</a:t>
            </a:r>
            <a:endParaRPr lang="ru-RU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0" y="1340768"/>
            <a:ext cx="4497388" cy="5328592"/>
          </a:xfrm>
        </p:spPr>
        <p:txBody>
          <a:bodyPr>
            <a:norm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 отряда: </a:t>
            </a:r>
            <a:r>
              <a:rPr lang="ru-RU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Дежкина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Ирина Владимировна, ассистент кафедры стоматологии детского возраста.</a:t>
            </a:r>
          </a:p>
          <a:p>
            <a:r>
              <a:rPr lang="ru-RU" sz="2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Руководитель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Золотухина Анастасия Евгеньевна, 334 группа, стоматологический факультет.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курс – 15 человек;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курс – 12 человек;</a:t>
            </a: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ординатор.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Рука помощи\гигиена пр в онкоцентре\DSC_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3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11-23 декабря 2017 год –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«Благотворительная елка».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C:\Users\Настя\Desktop\kLGh16MfUO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4123185" cy="4920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декабря  - участие в </a:t>
            </a: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внутривузовском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конкурсе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«Доброволец года».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cUMgNrYwX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04864"/>
            <a:ext cx="6111776" cy="407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Март 2018 год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марта 2018 год – помощь в организации и украшение зала к празднованию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«Международного женского дня».</a:t>
            </a:r>
          </a:p>
          <a:p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8-marta-rastyazh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67426"/>
            <a:ext cx="6640173" cy="373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31904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марта – встреча с Н. В.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Говориным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награждение волонтеров за вклад в развитие проекта ОНФ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«Равные возможности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детям».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MY\Ego\img1521186646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08920"/>
            <a:ext cx="5216128" cy="3912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03912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марта 2018 год – акция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Здоровья полости рта»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совместно с ВО «АМС». Для обучающихся школы №3.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User\Desktop\Рука помощи\День здоровья ПР школа №3 2018\DSC_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453" y="2348880"/>
            <a:ext cx="6409875" cy="426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User\Desktop\Рука помощи\День здоровья ПР школа №3 2018\DSC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Рука помощи\День здоровья ПР школа №3 2018\DSC_0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Апрель 2018 год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апреля –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«День здоровья»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совместно с ВО «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Эндрфины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МОУ СОШ № 30;</a:t>
            </a:r>
            <a:endParaRPr lang="ru-RU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апреля – акция, посвященная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«Всемирному дню здоровья»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воспитанников ЦПДОПР им. В.Н.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совместно с ВО «Буян».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Рука помощи\70418 день здоровья\EtoKreYisd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6360"/>
          </a:xfrm>
        </p:spPr>
        <p:txBody>
          <a:bodyPr/>
          <a:lstStyle/>
          <a:p>
            <a:pPr algn="ctr"/>
            <a:r>
              <a:rPr lang="ru-RU" b="1" u="sng" dirty="0" smtClean="0"/>
              <a:t>Октябрь 2017 год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Помощь в организации мероприятия, приуроченного ко «Дню учителя» в ЦПДОПР им. В.Н. 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День-учите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24944"/>
            <a:ext cx="4962128" cy="3523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Рука помощи\70418 день здоровья\RTOF5wSJZX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ser\Desktop\Рука помощи\70418 день здоровья\l4KLMvRVv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91993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апреля 2018 год – работа в рамках проекта ОФН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«Равные возможности детям».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ГУЗ «Краевой онкологический диспансер».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C:\Users\User\Desktop\Рука помощи\img_6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4680520" cy="312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User\Downloads\20180410_193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6360"/>
          </a:xfrm>
        </p:spPr>
        <p:txBody>
          <a:bodyPr/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Март-июнь 2018 год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в рамках проекта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«Операция улыбка»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(автор Золотухина А.Е.):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Обучение волонтеров (работа с преподавателями кафедры стоматологии детского возраста ЧГМА, с врачом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стоматологом-ортодонтом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Бабкиной О.В.);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Посещение ГУЗ КДКБ г. Читы;</a:t>
            </a:r>
          </a:p>
          <a:p>
            <a:pPr>
              <a:buFont typeface="Wingdings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Защита проекта на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забайкальском межрегиональном съезде волонтерских отрядов «Эстафета добровольчества».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JHmOz60FSn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7704856" cy="577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eti-ulybayuts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5085184"/>
            <a:ext cx="7851648" cy="154076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Благодарю за внимание!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Ноябрь 2017 год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435280" cy="4389120"/>
          </a:xfrm>
        </p:spPr>
        <p:txBody>
          <a:bodyPr>
            <a:norm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ноября 2017 год –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«Всемирный день доброты»;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 фильма «Заплати другому» в ЦПДОПР им. В.Н.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ноября 2017 год – игра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«КВН»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воспитанников  ЦПДОПР им. В.Н.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Подгорбунского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Рука помощи\квн ДД\DSC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:\Users\Настя\Desktop\JNr8uk6mL_I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NmrY7qeUD6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Настя\Desktop\_GBZie7SHDo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ru-RU" b="1" u="sng" dirty="0" smtClean="0"/>
              <a:t>Декабрь 2017 год</a:t>
            </a:r>
            <a:endParaRPr lang="ru-RU" b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декабря  2017 год – акция в стоматологической клинике ЧГМА (ул.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Новобульварная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163), посвященная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«Всемирному дню борьбы со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СПИДом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</TotalTime>
  <Words>453</Words>
  <Application>Microsoft Office PowerPoint</Application>
  <PresentationFormat>Экран (4:3)</PresentationFormat>
  <Paragraphs>37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Поток</vt:lpstr>
      <vt:lpstr>Отчет о деятельности волонтерского отряда  «Рука помощи»  за 2017-2018 учебный год</vt:lpstr>
      <vt:lpstr>«Рука помощи»</vt:lpstr>
      <vt:lpstr>Октябрь 2017 год</vt:lpstr>
      <vt:lpstr>Ноябрь 2017 год</vt:lpstr>
      <vt:lpstr>Слайд 5</vt:lpstr>
      <vt:lpstr>Слайд 6</vt:lpstr>
      <vt:lpstr>Слайд 7</vt:lpstr>
      <vt:lpstr>Слайд 8</vt:lpstr>
      <vt:lpstr>Декабрь 2017 год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Март 2018 год</vt:lpstr>
      <vt:lpstr>Слайд 24</vt:lpstr>
      <vt:lpstr>Слайд 25</vt:lpstr>
      <vt:lpstr>Слайд 26</vt:lpstr>
      <vt:lpstr>Слайд 27</vt:lpstr>
      <vt:lpstr>Апрель 2018 год</vt:lpstr>
      <vt:lpstr>Слайд 29</vt:lpstr>
      <vt:lpstr>Слайд 30</vt:lpstr>
      <vt:lpstr>Слайд 31</vt:lpstr>
      <vt:lpstr>Слайд 32</vt:lpstr>
      <vt:lpstr>Март-июнь 2018 год</vt:lpstr>
      <vt:lpstr>Слайд 34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волонтерского отряда  «Рука помощи»  за 2017-2018 учебный год</dc:title>
  <dc:creator>User</dc:creator>
  <cp:lastModifiedBy>User</cp:lastModifiedBy>
  <cp:revision>11</cp:revision>
  <dcterms:created xsi:type="dcterms:W3CDTF">2018-05-17T10:53:10Z</dcterms:created>
  <dcterms:modified xsi:type="dcterms:W3CDTF">2018-05-25T08:55:41Z</dcterms:modified>
</cp:coreProperties>
</file>